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N
Work Order ID: SG-20107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S
Work Order ID: SG-20107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E
Work Order ID: SG-20107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JACKSON AVE
Intersection ID: 5154965
Cardinal Direction: W
Work Order ID: SG-20107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South Mopac/Loop 1 Right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